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9"/>
  </p:notesMasterIdLst>
  <p:sldIdLst>
    <p:sldId id="256" r:id="rId2"/>
    <p:sldId id="257" r:id="rId3"/>
    <p:sldId id="264" r:id="rId4"/>
    <p:sldId id="275" r:id="rId5"/>
    <p:sldId id="278" r:id="rId6"/>
    <p:sldId id="273" r:id="rId7"/>
    <p:sldId id="27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ADE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6" autoAdjust="0"/>
    <p:restoredTop sz="94599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29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280" y="-8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729CA-9B91-45F2-BF2A-1D09E80EC7FB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E8DB9-E46E-4E15-8DD1-0309638682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07.08.2023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071678"/>
            <a:ext cx="6500858" cy="1500198"/>
          </a:xfrm>
        </p:spPr>
        <p:txBody>
          <a:bodyPr>
            <a:normAutofit/>
          </a:bodyPr>
          <a:lstStyle/>
          <a:p>
            <a:pPr algn="ctr"/>
            <a:r>
              <a:rPr lang="ru-RU" dirty="0" err="1" smtClean="0">
                <a:solidFill>
                  <a:srgbClr val="0070C0"/>
                </a:solidFill>
              </a:rPr>
              <a:t>Фотоотчёт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семейного клуба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4929198"/>
            <a:ext cx="4071966" cy="150019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Воспитатель: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Магомедова Д.Н.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386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797183"/>
            <a:ext cx="3617328" cy="3060817"/>
          </a:xfrm>
          <a:prstGeom prst="rect">
            <a:avLst/>
          </a:prstGeom>
          <a:noFill/>
        </p:spPr>
      </p:pic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500042"/>
            <a:ext cx="5143536" cy="1819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472518" cy="5286412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/>
              <a:t>Семейный клуб </a:t>
            </a:r>
            <a:r>
              <a:rPr lang="ru-RU" sz="2400" dirty="0" smtClean="0"/>
              <a:t>- это одна из эффективных форм взаимодействия с семьями и детьми. </a:t>
            </a:r>
          </a:p>
          <a:p>
            <a:r>
              <a:rPr lang="ru-RU" sz="2400" dirty="0" smtClean="0"/>
              <a:t>В этой презентации представлены  опыты  работы ,  формы деятельности с семьями и детьми в подготовительной группе.</a:t>
            </a:r>
          </a:p>
          <a:p>
            <a:r>
              <a:rPr lang="ru-RU" sz="2400" b="1" dirty="0" smtClean="0"/>
              <a:t>Цель</a:t>
            </a:r>
            <a:r>
              <a:rPr lang="ru-RU" sz="2400" dirty="0" smtClean="0"/>
              <a:t> семейного клуба – создание системы личностно-ориентированного взаимодействия детей и взрослых через организацию совместной деятельности.  </a:t>
            </a:r>
          </a:p>
          <a:p>
            <a:r>
              <a:rPr lang="ru-RU" sz="2400" b="1" dirty="0" smtClean="0"/>
              <a:t>Задачи </a:t>
            </a:r>
          </a:p>
          <a:p>
            <a:r>
              <a:rPr lang="ru-RU" sz="2400" dirty="0" smtClean="0"/>
              <a:t>повышение психолого-педагогической компетентности родителей;</a:t>
            </a:r>
          </a:p>
          <a:p>
            <a:r>
              <a:rPr lang="ru-RU" sz="2400" dirty="0" smtClean="0"/>
              <a:t>расширение и восстановление воспитательного потенциала семьи; - активное включение родителей в процесс социального воспитания детей.</a:t>
            </a:r>
            <a:endParaRPr lang="ru-RU" sz="2800" dirty="0" smtClean="0"/>
          </a:p>
        </p:txBody>
      </p:sp>
      <p:pic>
        <p:nvPicPr>
          <p:cNvPr id="4" name="Picture 4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214950"/>
            <a:ext cx="4779784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85728"/>
            <a:ext cx="8643998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0100" y="214290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40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День зашиты детей</a:t>
            </a:r>
            <a:endParaRPr lang="ru-RU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 descr="D:\для сайта в ВК\-5894288679399174024_121.jpg"/>
          <p:cNvPicPr/>
          <p:nvPr/>
        </p:nvPicPr>
        <p:blipFill>
          <a:blip r:embed="rId2"/>
          <a:srcRect l="11072" t="13668" r="5882" b="16262"/>
          <a:stretch>
            <a:fillRect/>
          </a:stretch>
        </p:blipFill>
        <p:spPr bwMode="auto">
          <a:xfrm>
            <a:off x="214282" y="928670"/>
            <a:ext cx="8501122" cy="5643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7" y="5540536"/>
            <a:ext cx="5000661" cy="1317463"/>
          </a:xfrm>
          <a:prstGeom prst="rect">
            <a:avLst/>
          </a:prstGeom>
          <a:noFill/>
        </p:spPr>
      </p:pic>
      <p:pic>
        <p:nvPicPr>
          <p:cNvPr id="3" name="Рисунок 2" descr="D:\для сайта в ВК\-5892226541046312945_120.jpg"/>
          <p:cNvPicPr/>
          <p:nvPr/>
        </p:nvPicPr>
        <p:blipFill>
          <a:blip r:embed="rId3"/>
          <a:srcRect l="24880" r="6937" b="24490"/>
          <a:stretch>
            <a:fillRect/>
          </a:stretch>
        </p:blipFill>
        <p:spPr bwMode="auto">
          <a:xfrm>
            <a:off x="500034" y="500042"/>
            <a:ext cx="4214842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C:\Users\User\Desktop\фотографии работа с родителями\ДИНАРА ТЕЛЕФОН 2968.jpg"/>
          <p:cNvPicPr/>
          <p:nvPr/>
        </p:nvPicPr>
        <p:blipFill>
          <a:blip r:embed="rId4" cstate="print"/>
          <a:srcRect l="19231" t="29720" r="13461" b="10841"/>
          <a:stretch>
            <a:fillRect/>
          </a:stretch>
        </p:blipFill>
        <p:spPr bwMode="auto">
          <a:xfrm>
            <a:off x="4929190" y="428604"/>
            <a:ext cx="3643338" cy="5214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для сайта в ВК\-5892292932650774490_121.jpg"/>
          <p:cNvPicPr/>
          <p:nvPr/>
        </p:nvPicPr>
        <p:blipFill>
          <a:blip r:embed="rId2"/>
          <a:srcRect t="11717" r="393"/>
          <a:stretch>
            <a:fillRect/>
          </a:stretch>
        </p:blipFill>
        <p:spPr bwMode="auto">
          <a:xfrm>
            <a:off x="214282" y="285728"/>
            <a:ext cx="8643998" cy="62865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</a:rPr>
              <a:t>Предполагаемые результаты плодотворной работы семейного клуба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8786842" cy="496730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Улучшение эмоционального состояния детей, выход на более высокий уровень взаимодействия. </a:t>
            </a:r>
          </a:p>
          <a:p>
            <a:r>
              <a:rPr lang="ru-RU" dirty="0" smtClean="0"/>
              <a:t>Сплочение большинства родителей в единый коллектив, участие родителей в делах и начинаниях детского сада.</a:t>
            </a:r>
          </a:p>
          <a:p>
            <a:r>
              <a:rPr lang="ru-RU" dirty="0" smtClean="0"/>
              <a:t>Положительная динамика</a:t>
            </a:r>
          </a:p>
          <a:p>
            <a:pPr>
              <a:buNone/>
            </a:pPr>
            <a:r>
              <a:rPr lang="ru-RU" dirty="0" smtClean="0"/>
              <a:t>   в построении </a:t>
            </a:r>
          </a:p>
          <a:p>
            <a:pPr>
              <a:buNone/>
            </a:pPr>
            <a:r>
              <a:rPr lang="ru-RU" dirty="0" smtClean="0"/>
              <a:t>   продуктивного 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детско</a:t>
            </a:r>
            <a:r>
              <a:rPr lang="ru-RU" dirty="0" smtClean="0"/>
              <a:t>- родительского </a:t>
            </a:r>
          </a:p>
          <a:p>
            <a:pPr>
              <a:buNone/>
            </a:pPr>
            <a:r>
              <a:rPr lang="ru-RU" dirty="0" smtClean="0"/>
              <a:t>   взаимодействия.</a:t>
            </a:r>
            <a:endParaRPr lang="ru-RU" dirty="0"/>
          </a:p>
        </p:txBody>
      </p:sp>
      <p:sp>
        <p:nvSpPr>
          <p:cNvPr id="4098" name="AutoShape 2" descr="Картинки по запросу картинки сем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Картинки по запросу картинки сем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Картинки по запросу картинки семь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214818"/>
            <a:ext cx="2992673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картинки детский са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849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3601</TotalTime>
  <Words>122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Аспект</vt:lpstr>
      <vt:lpstr>Фотоотчёт  семейного клуба</vt:lpstr>
      <vt:lpstr>Слайд 2</vt:lpstr>
      <vt:lpstr>Слайд 3</vt:lpstr>
      <vt:lpstr>Слайд 4</vt:lpstr>
      <vt:lpstr>Слайд 5</vt:lpstr>
      <vt:lpstr>Предполагаемые результаты плодотворной работы семейного клуба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клуб как эффективная форма работы с родителями</dc:title>
  <dc:creator>user</dc:creator>
  <cp:lastModifiedBy>User</cp:lastModifiedBy>
  <cp:revision>121</cp:revision>
  <dcterms:created xsi:type="dcterms:W3CDTF">2018-02-06T13:51:32Z</dcterms:created>
  <dcterms:modified xsi:type="dcterms:W3CDTF">2023-08-07T08:19:51Z</dcterms:modified>
</cp:coreProperties>
</file>